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3A65-9AF2-4AEC-A718-9AB68966E82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7C80-E78A-4B81-84F5-C668F0705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P5n6QXSybQ" TargetMode="External"/><Relationship Id="rId2" Type="http://schemas.openxmlformats.org/officeDocument/2006/relationships/hyperlink" Target="https://www.youtube.com/watch?v=PVsdvRwHSp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https://www.youtube.com/watch?v=PVsdvRwHSp8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https://www.youtube.com/watch?v=6P5n6QXSybQ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Analyzing Injuries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Injuries</dc:title>
  <dc:creator>ashleyc.yewcic</dc:creator>
  <cp:lastModifiedBy>ashleyc.yewcic</cp:lastModifiedBy>
  <cp:revision>5</cp:revision>
  <dcterms:created xsi:type="dcterms:W3CDTF">2013-08-21T15:05:23Z</dcterms:created>
  <dcterms:modified xsi:type="dcterms:W3CDTF">2013-08-21T15:50:12Z</dcterms:modified>
</cp:coreProperties>
</file>